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p:normalViewPr>
  <p:slideViewPr>
    <p:cSldViewPr snapToGrid="0">
      <p:cViewPr varScale="1">
        <p:scale>
          <a:sx n="80" d="100"/>
          <a:sy n="80" d="100"/>
        </p:scale>
        <p:origin x="1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4F34DA-B3B6-4D82-90B2-AF214EFFF0D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54362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F34DA-B3B6-4D82-90B2-AF214EFFF0D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368700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F34DA-B3B6-4D82-90B2-AF214EFFF0D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3311974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F34DA-B3B6-4D82-90B2-AF214EFFF0D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358815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4F34DA-B3B6-4D82-90B2-AF214EFFF0D5}"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362371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4F34DA-B3B6-4D82-90B2-AF214EFFF0D5}"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11485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4F34DA-B3B6-4D82-90B2-AF214EFFF0D5}"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1589313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4F34DA-B3B6-4D82-90B2-AF214EFFF0D5}"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93419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F34DA-B3B6-4D82-90B2-AF214EFFF0D5}"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919495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F34DA-B3B6-4D82-90B2-AF214EFFF0D5}"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388739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F34DA-B3B6-4D82-90B2-AF214EFFF0D5}"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2697D-E1C1-4423-986E-2BD18896BDCA}" type="slidenum">
              <a:rPr lang="en-US" smtClean="0"/>
              <a:t>‹#›</a:t>
            </a:fld>
            <a:endParaRPr lang="en-US"/>
          </a:p>
        </p:txBody>
      </p:sp>
    </p:spTree>
    <p:extLst>
      <p:ext uri="{BB962C8B-B14F-4D97-AF65-F5344CB8AC3E}">
        <p14:creationId xmlns:p14="http://schemas.microsoft.com/office/powerpoint/2010/main" val="193069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F34DA-B3B6-4D82-90B2-AF214EFFF0D5}" type="datetimeFigureOut">
              <a:rPr lang="en-US" smtClean="0"/>
              <a:t>11/16/2020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2697D-E1C1-4423-986E-2BD18896BDCA}" type="slidenum">
              <a:rPr lang="en-US" smtClean="0"/>
              <a:t>‹#›</a:t>
            </a:fld>
            <a:endParaRPr lang="en-US"/>
          </a:p>
        </p:txBody>
      </p:sp>
    </p:spTree>
    <p:extLst>
      <p:ext uri="{BB962C8B-B14F-4D97-AF65-F5344CB8AC3E}">
        <p14:creationId xmlns:p14="http://schemas.microsoft.com/office/powerpoint/2010/main" val="169466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GB" b="1" dirty="0"/>
              <a:t>The Punjab Disabled Persons (Employment and Rehabilitation</a:t>
            </a:r>
            <a:r>
              <a:rPr lang="en-GB" b="1"/>
              <a:t>) </a:t>
            </a:r>
            <a:r>
              <a:rPr lang="en-GB" b="1" smtClean="0"/>
              <a:t>Amendments </a:t>
            </a:r>
            <a:r>
              <a:rPr lang="en-GB" b="1" dirty="0" smtClean="0"/>
              <a:t>Act, 2015</a:t>
            </a:r>
            <a:endParaRPr lang="en-US" dirty="0"/>
          </a:p>
        </p:txBody>
      </p:sp>
      <p:sp>
        <p:nvSpPr>
          <p:cNvPr id="3" name="Subtitle 2"/>
          <p:cNvSpPr>
            <a:spLocks noGrp="1"/>
          </p:cNvSpPr>
          <p:nvPr>
            <p:ph type="subTitle" idx="1"/>
          </p:nvPr>
        </p:nvSpPr>
        <p:spPr/>
        <p:txBody>
          <a:bodyPr/>
          <a:lstStyle/>
          <a:p>
            <a:r>
              <a:rPr lang="en-US" dirty="0" smtClean="0"/>
              <a:t>Salient features</a:t>
            </a:r>
            <a:endParaRPr lang="en-US" dirty="0"/>
          </a:p>
        </p:txBody>
      </p:sp>
    </p:spTree>
    <p:extLst>
      <p:ext uri="{BB962C8B-B14F-4D97-AF65-F5344CB8AC3E}">
        <p14:creationId xmlns:p14="http://schemas.microsoft.com/office/powerpoint/2010/main" val="1803258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4267"/>
          </a:xfrm>
        </p:spPr>
        <p:txBody>
          <a:bodyPr>
            <a:normAutofit fontScale="90000"/>
          </a:bodyPr>
          <a:lstStyle/>
          <a:p>
            <a:endParaRPr lang="en-US" dirty="0"/>
          </a:p>
        </p:txBody>
      </p:sp>
      <p:sp>
        <p:nvSpPr>
          <p:cNvPr id="3" name="Content Placeholder 2"/>
          <p:cNvSpPr>
            <a:spLocks noGrp="1"/>
          </p:cNvSpPr>
          <p:nvPr>
            <p:ph idx="1"/>
          </p:nvPr>
        </p:nvSpPr>
        <p:spPr>
          <a:xfrm>
            <a:off x="838200" y="843148"/>
            <a:ext cx="10515600" cy="5333815"/>
          </a:xfrm>
        </p:spPr>
        <p:txBody>
          <a:bodyPr>
            <a:normAutofit lnSpcReduction="10000"/>
          </a:bodyPr>
          <a:lstStyle/>
          <a:p>
            <a:r>
              <a:rPr lang="en-US" dirty="0" smtClean="0"/>
              <a:t>Previously it was The Disabled Persons (Employment and Rehabilitation) Ordinance, 1981.</a:t>
            </a:r>
          </a:p>
          <a:p>
            <a:r>
              <a:rPr lang="en-US" dirty="0" smtClean="0"/>
              <a:t>In 1981, General Zia </a:t>
            </a:r>
            <a:r>
              <a:rPr lang="en-US" dirty="0" err="1" smtClean="0"/>
              <a:t>ul</a:t>
            </a:r>
            <a:r>
              <a:rPr lang="en-US" dirty="0" smtClean="0"/>
              <a:t> </a:t>
            </a:r>
            <a:r>
              <a:rPr lang="en-US" dirty="0" err="1" smtClean="0"/>
              <a:t>Haq’s</a:t>
            </a:r>
            <a:r>
              <a:rPr lang="en-US" dirty="0" smtClean="0"/>
              <a:t> Martial Law Government, promulgated an ordinance which was meant to provide employment, rehabilitation and welfare of the Disabled.</a:t>
            </a:r>
          </a:p>
          <a:p>
            <a:r>
              <a:rPr lang="en-US" dirty="0" smtClean="0"/>
              <a:t>Under this act, the provincial government is required to establish a National Council for the rehabilitation of disabled persons, composed of official and non-official members with the Secretary, Ministry of Health and Social Welfare as its Chairman.</a:t>
            </a:r>
          </a:p>
          <a:p>
            <a:r>
              <a:rPr lang="en-US" dirty="0" smtClean="0"/>
              <a:t>The council is required to formulate policy on employment, rehabilitation and welfare of the disabled persons. Evaluate, assess and coordinate the execution of the policy and have overall responsibility for the achievement of the purpose of this act.  </a:t>
            </a:r>
            <a:endParaRPr lang="en-US" dirty="0"/>
          </a:p>
        </p:txBody>
      </p:sp>
    </p:spTree>
    <p:extLst>
      <p:ext uri="{BB962C8B-B14F-4D97-AF65-F5344CB8AC3E}">
        <p14:creationId xmlns:p14="http://schemas.microsoft.com/office/powerpoint/2010/main" val="204411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763"/>
          </a:xfrm>
        </p:spPr>
        <p:txBody>
          <a:bodyPr>
            <a:normAutofit fontScale="90000"/>
          </a:bodyPr>
          <a:lstStyle/>
          <a:p>
            <a:endParaRPr lang="en-US" dirty="0"/>
          </a:p>
        </p:txBody>
      </p:sp>
      <p:sp>
        <p:nvSpPr>
          <p:cNvPr id="3" name="Content Placeholder 2"/>
          <p:cNvSpPr>
            <a:spLocks noGrp="1"/>
          </p:cNvSpPr>
          <p:nvPr>
            <p:ph idx="1"/>
          </p:nvPr>
        </p:nvSpPr>
        <p:spPr>
          <a:xfrm>
            <a:off x="838200" y="866899"/>
            <a:ext cx="10515600" cy="5310064"/>
          </a:xfrm>
        </p:spPr>
        <p:txBody>
          <a:bodyPr>
            <a:normAutofit/>
          </a:bodyPr>
          <a:lstStyle/>
          <a:p>
            <a:r>
              <a:rPr lang="en-US" dirty="0" smtClean="0"/>
              <a:t>Not less than three percent of the total number of persons employed by an establishment at any time shall be disabled persons, whose names have been registered with the employment exchange of the area.</a:t>
            </a:r>
          </a:p>
          <a:p>
            <a:r>
              <a:rPr lang="en-US" dirty="0" smtClean="0"/>
              <a:t>The disabled persons employed against any post shall be entitled to the terms and conditions which are not less favorable than those of the other persons employed by the establishment against similar posts.</a:t>
            </a:r>
          </a:p>
          <a:p>
            <a:r>
              <a:rPr lang="en-US" dirty="0" smtClean="0"/>
              <a:t>An establishment that does not employ a disabled person shall pay into the funds each month the sum of money it would have paid as salary to disabled person had he been employed.  </a:t>
            </a:r>
            <a:endParaRPr lang="en-US" dirty="0"/>
          </a:p>
        </p:txBody>
      </p:sp>
    </p:spTree>
    <p:extLst>
      <p:ext uri="{BB962C8B-B14F-4D97-AF65-F5344CB8AC3E}">
        <p14:creationId xmlns:p14="http://schemas.microsoft.com/office/powerpoint/2010/main" val="157017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9270"/>
          </a:xfrm>
        </p:spPr>
        <p:txBody>
          <a:bodyPr>
            <a:normAutofit fontScale="90000"/>
          </a:bodyPr>
          <a:lstStyle/>
          <a:p>
            <a:endParaRPr lang="en-US" dirty="0"/>
          </a:p>
        </p:txBody>
      </p:sp>
      <p:sp>
        <p:nvSpPr>
          <p:cNvPr id="3" name="Content Placeholder 2"/>
          <p:cNvSpPr>
            <a:spLocks noGrp="1"/>
          </p:cNvSpPr>
          <p:nvPr>
            <p:ph idx="1"/>
          </p:nvPr>
        </p:nvSpPr>
        <p:spPr>
          <a:xfrm>
            <a:off x="838200" y="1163782"/>
            <a:ext cx="10515600" cy="5013181"/>
          </a:xfrm>
        </p:spPr>
        <p:txBody>
          <a:bodyPr/>
          <a:lstStyle/>
          <a:p>
            <a:r>
              <a:rPr lang="en-US" dirty="0" smtClean="0"/>
              <a:t>Any disabled per desirous of being employed or otherwise rehabilitated may have his name registered in the register maintained by the Employment Exchange and names shall be referred to the provincial council.</a:t>
            </a:r>
          </a:p>
          <a:p>
            <a:r>
              <a:rPr lang="en-US" dirty="0" smtClean="0"/>
              <a:t>The provincial council shall assess the nature of the functional disability and also as to his aptitude and nature of work he is fit to do, by a medical officer authorized by it or by assessing board consisting of not less than one medical officer. The assessing board shall submit its report to the Provincial Council.</a:t>
            </a:r>
            <a:endParaRPr lang="en-US" dirty="0"/>
          </a:p>
        </p:txBody>
      </p:sp>
    </p:spTree>
    <p:extLst>
      <p:ext uri="{BB962C8B-B14F-4D97-AF65-F5344CB8AC3E}">
        <p14:creationId xmlns:p14="http://schemas.microsoft.com/office/powerpoint/2010/main" val="219112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1145"/>
          </a:xfrm>
        </p:spPr>
        <p:txBody>
          <a:bodyPr>
            <a:normAutofit fontScale="90000"/>
          </a:bodyPr>
          <a:lstStyle/>
          <a:p>
            <a:endParaRPr lang="en-US" dirty="0"/>
          </a:p>
        </p:txBody>
      </p:sp>
      <p:sp>
        <p:nvSpPr>
          <p:cNvPr id="3" name="Content Placeholder 2"/>
          <p:cNvSpPr>
            <a:spLocks noGrp="1"/>
          </p:cNvSpPr>
          <p:nvPr>
            <p:ph idx="1"/>
          </p:nvPr>
        </p:nvSpPr>
        <p:spPr>
          <a:xfrm>
            <a:off x="838200" y="1128156"/>
            <a:ext cx="10515600" cy="5048807"/>
          </a:xfrm>
        </p:spPr>
        <p:txBody>
          <a:bodyPr/>
          <a:lstStyle/>
          <a:p>
            <a:r>
              <a:rPr lang="en-US" dirty="0" smtClean="0"/>
              <a:t>If the disabled person is considered by the Provincial Council fit to work, it shall so inform the Employment Exchange, indicating the nature of work for which he may be employed or the trade or vocation in which he may be trained, and an endorsement to that effect may be made against his name in the register.</a:t>
            </a:r>
          </a:p>
          <a:p>
            <a:r>
              <a:rPr lang="en-US" dirty="0" smtClean="0"/>
              <a:t>If the disabled person is not considered by the Provincial Council fit to work, the Provincial Council shall inform the Employment Exchange accordingly for an endorsement to that effect being made against his name in the register, and the Provincial Council shall take such measures for his rehabilitation as it thinks fit.</a:t>
            </a:r>
            <a:endParaRPr lang="en-US" dirty="0"/>
          </a:p>
        </p:txBody>
      </p:sp>
    </p:spTree>
    <p:extLst>
      <p:ext uri="{BB962C8B-B14F-4D97-AF65-F5344CB8AC3E}">
        <p14:creationId xmlns:p14="http://schemas.microsoft.com/office/powerpoint/2010/main" val="236578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s person is declared by the Provincial Council not to be a disabled person, his name will be struck off from the register.</a:t>
            </a:r>
          </a:p>
          <a:p>
            <a:r>
              <a:rPr lang="en-US" dirty="0" smtClean="0"/>
              <a:t>The Provincial Council shall arrange for the training of disabled persons in such vocations as it thinks fit, and shall establish training centers in such vocations.</a:t>
            </a:r>
            <a:endParaRPr lang="en-US" dirty="0"/>
          </a:p>
        </p:txBody>
      </p:sp>
    </p:spTree>
    <p:extLst>
      <p:ext uri="{BB962C8B-B14F-4D97-AF65-F5344CB8AC3E}">
        <p14:creationId xmlns:p14="http://schemas.microsoft.com/office/powerpoint/2010/main" val="1208896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507</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Punjab Disabled Persons (Employment and Rehabilitation) Amendments Act, 2015</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Punjab Disabled Persons (Employment and Rehabilitation) Act, 2015</dc:title>
  <dc:creator>Abdul Rehman</dc:creator>
  <cp:lastModifiedBy>Abdul Rehman</cp:lastModifiedBy>
  <cp:revision>10</cp:revision>
  <dcterms:created xsi:type="dcterms:W3CDTF">2020-11-13T03:22:47Z</dcterms:created>
  <dcterms:modified xsi:type="dcterms:W3CDTF">2020-11-16T06:33:52Z</dcterms:modified>
</cp:coreProperties>
</file>